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76" r:id="rId5"/>
    <p:sldId id="258" r:id="rId6"/>
    <p:sldId id="259" r:id="rId7"/>
    <p:sldId id="261" r:id="rId8"/>
    <p:sldId id="260" r:id="rId9"/>
    <p:sldId id="262" r:id="rId10"/>
    <p:sldId id="270" r:id="rId11"/>
    <p:sldId id="271" r:id="rId12"/>
    <p:sldId id="289" r:id="rId13"/>
    <p:sldId id="269" r:id="rId14"/>
    <p:sldId id="274" r:id="rId15"/>
    <p:sldId id="277" r:id="rId16"/>
    <p:sldId id="278" r:id="rId17"/>
    <p:sldId id="279" r:id="rId18"/>
    <p:sldId id="281" r:id="rId19"/>
    <p:sldId id="282" r:id="rId20"/>
    <p:sldId id="283" r:id="rId21"/>
    <p:sldId id="294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54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E0FCD6-DA02-404D-B1E0-85E35AEE16E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F331261-EB78-47B9-BC4A-F7916F5963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5"/>
            <a:ext cx="7918648" cy="2475706"/>
          </a:xfrm>
        </p:spPr>
        <p:txBody>
          <a:bodyPr>
            <a:noAutofit/>
          </a:bodyPr>
          <a:lstStyle/>
          <a:p>
            <a:r>
              <a:rPr lang="ru-RU" sz="5400" dirty="0" smtClean="0"/>
              <a:t>200 лет со дня рождения великого русского писателя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7918648" cy="1368152"/>
          </a:xfrm>
        </p:spPr>
        <p:txBody>
          <a:bodyPr>
            <a:noAutofit/>
          </a:bodyPr>
          <a:lstStyle/>
          <a:p>
            <a:r>
              <a:rPr lang="ru-RU" sz="6000" dirty="0" smtClean="0"/>
              <a:t>Ф. М. Достоевского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7691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200"/>
            <a:ext cx="276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38233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20193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8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52028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Игрок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352839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Азартные игры сопровождали писателя на протяжении всей его жизни: он находил утешение в рулетке каждый раз, когда в творчестве наступал застой. Однажды на отдыхе в Баден-Бадене Достоевский проигрался настолько, что забрал у подруги Полины Сусловой всю наличность. Во избежание скандала пришлось заключить невыгодную сделку с издателем и написать «Игрока» за 26 дней.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131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Фильмография по романам Достоевского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35283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Двойник 2013</a:t>
            </a:r>
            <a:endParaRPr lang="ru-RU" sz="2000" dirty="0"/>
          </a:p>
          <a:p>
            <a:r>
              <a:rPr lang="ru-RU" sz="2000" dirty="0" smtClean="0"/>
              <a:t>Идиот1992</a:t>
            </a:r>
          </a:p>
          <a:p>
            <a:r>
              <a:rPr lang="ru-RU" sz="2000" dirty="0" smtClean="0"/>
              <a:t>Сон смешногочеловека1981</a:t>
            </a:r>
          </a:p>
          <a:p>
            <a:r>
              <a:rPr lang="ru-RU" sz="2000" dirty="0" smtClean="0"/>
              <a:t>Дядюшкин сон1970</a:t>
            </a:r>
          </a:p>
          <a:p>
            <a:r>
              <a:rPr lang="ru-RU" sz="2000" dirty="0" smtClean="0"/>
              <a:t>Преступление </a:t>
            </a:r>
            <a:r>
              <a:rPr lang="ru-RU" sz="2000" dirty="0"/>
              <a:t>и </a:t>
            </a:r>
            <a:r>
              <a:rPr lang="ru-RU" sz="2000" dirty="0" smtClean="0"/>
              <a:t>наказание1969</a:t>
            </a:r>
          </a:p>
          <a:p>
            <a:r>
              <a:rPr lang="ru-RU" sz="2000" dirty="0" smtClean="0"/>
              <a:t>Братья Карамазовы1960</a:t>
            </a:r>
          </a:p>
          <a:p>
            <a:r>
              <a:rPr lang="ru-RU" sz="2000" dirty="0" smtClean="0"/>
              <a:t>Белые ночи1958</a:t>
            </a:r>
          </a:p>
          <a:p>
            <a:r>
              <a:rPr lang="ru-RU" sz="2000" dirty="0" smtClean="0"/>
              <a:t>Идиот 2005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842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40760" cy="11381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Литература о Ф. М. Достоевском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Косенко П. Иртыш и Нева. Двенадцать лет из жизни Федора Достоевского, литератора / П. Косенко. - Алма-Ата : Жазушы, 1971. - 264 с.</a:t>
            </a:r>
          </a:p>
          <a:p>
            <a:pPr algn="just"/>
            <a:r>
              <a:rPr lang="ru-RU" sz="2400" dirty="0" smtClean="0"/>
              <a:t>Волгин И. Родиться в России. Достоевский и современники: жизнь в документах</a:t>
            </a:r>
            <a:r>
              <a:rPr lang="ru-RU" sz="2400" dirty="0"/>
              <a:t> </a:t>
            </a:r>
            <a:r>
              <a:rPr lang="ru-RU" sz="2400" dirty="0" smtClean="0"/>
              <a:t>/ И. Волгин. – Москва : Книга, 1991. - 608 с.</a:t>
            </a:r>
          </a:p>
          <a:p>
            <a:pPr algn="just"/>
            <a:r>
              <a:rPr lang="ru-RU" sz="2400" dirty="0" smtClean="0"/>
              <a:t>Достоевская А. Г. Воспоминания / А. Г. Достоевская. – Москва : Правда, 1987. - 544 с.</a:t>
            </a:r>
          </a:p>
          <a:p>
            <a:pPr algn="just"/>
            <a:r>
              <a:rPr lang="ru-RU" sz="2400" dirty="0"/>
              <a:t>Боград Г. Л. Литературно - мемориальный музей Ф. М. Достоевского/ Г. Л. Боград. – Ленинград : Лениздат</a:t>
            </a:r>
            <a:r>
              <a:rPr lang="ru-RU" sz="2400" dirty="0" smtClean="0"/>
              <a:t>, 1981</a:t>
            </a:r>
            <a:r>
              <a:rPr lang="ru-RU" sz="2400" dirty="0"/>
              <a:t>. - 104 с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Селезнев Ю. Достоевский / Ю. Селезнев. – 5-е изд. – Москва : Молодая гвардия, 2007. – 510 с. : ил. – (Жизнь замечательных людей).</a:t>
            </a:r>
            <a:endParaRPr lang="ru-RU" sz="2400" dirty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5487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548680"/>
            <a:ext cx="8820472" cy="549275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Рейнус Л. М. Достоевский в </a:t>
            </a:r>
            <a:r>
              <a:rPr lang="ru-RU" sz="2400" dirty="0"/>
              <a:t>С</a:t>
            </a:r>
            <a:r>
              <a:rPr lang="ru-RU" sz="2400" dirty="0" smtClean="0"/>
              <a:t>тарой Руссе / Л. М. Рейнус. – Ленинград : Ленгиздат, 1971. – 80 с.</a:t>
            </a:r>
          </a:p>
          <a:p>
            <a:pPr algn="just"/>
            <a:r>
              <a:rPr lang="ru-RU" sz="2400" dirty="0" smtClean="0"/>
              <a:t>Белов С. В. Роман Ф. М. Достоевского «Преступление и наказание»: комментарий / С. В. Белов. – Москва : Просвещение, 1985. – 240 с.</a:t>
            </a:r>
          </a:p>
          <a:p>
            <a:pPr algn="just"/>
            <a:r>
              <a:rPr lang="ru-RU" sz="2400" dirty="0" smtClean="0"/>
              <a:t>Достоевский Ф. М. в воспоминаниях современников. В 2-х томах. Том 2 / сост. и коммент. М. Тюнькиной. – Москва : Художественная литература, 1990. – 623 с. – (Литературные мемуары).</a:t>
            </a:r>
          </a:p>
          <a:p>
            <a:pPr algn="just"/>
            <a:r>
              <a:rPr lang="ru-RU" sz="2400" dirty="0" smtClean="0"/>
              <a:t>Сараскина Л. И. «Бесы» : роман – предупреждение / Л. И. Сараскина. – Москва : Советский писатель, 1990. – 480 с.</a:t>
            </a:r>
          </a:p>
          <a:p>
            <a:pPr algn="just"/>
            <a:r>
              <a:rPr lang="ru-RU" sz="2400" dirty="0" smtClean="0"/>
              <a:t>Кудрявцев Ю. Г. Три круга Достоевского. Событийное. Временное. Вечное : монография / Ю. Г. Кудрявцев. – 2-е изд., доп. – Москва : Издательство МГУ,  1991. – 400 с.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470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13990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Ф. М. Достоевский в воспоминаниях современников. В двух томах/ </a:t>
            </a:r>
            <a:r>
              <a:rPr lang="ru-RU" sz="2800" dirty="0"/>
              <a:t>в</a:t>
            </a:r>
            <a:r>
              <a:rPr lang="ru-RU" sz="2800" dirty="0" smtClean="0"/>
              <a:t>ступ. ст. К. Тюнькина. – Москва : Художественная литература, 1990. – 623 с.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984437"/>
            <a:ext cx="5760640" cy="3676811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том второй "Ф. М. Достоевский в </a:t>
            </a:r>
            <a:r>
              <a:rPr lang="ru-RU" sz="2000" dirty="0" smtClean="0"/>
              <a:t>воспоминаниях </a:t>
            </a:r>
            <a:r>
              <a:rPr lang="ru-RU" sz="2000" dirty="0"/>
              <a:t>современников" включены воспоминания, в основном рассказывающие о второй половине жизни Достоевского (60-70-е гг.), времени создания "Преступления и наказания", "Дневника писателя", "Братьев Карамазовых".</a:t>
            </a:r>
          </a:p>
        </p:txBody>
      </p:sp>
      <p:pic>
        <p:nvPicPr>
          <p:cNvPr id="1026" name="Picture 2" descr="https://img0.liveinternet.ru/images/attach/b/0/11138/11138541_fm_dost_90LM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5562"/>
            <a:ext cx="2725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5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Достоевская А. Г. Воспоминания / А. Г. Достоевская; вступ. статья С. В. Белова. – Москва : Правда, 1987. - 544 с.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95736" y="1722437"/>
            <a:ext cx="6491064" cy="2930699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Вторая жена Достоевского была младше мужа на 24 года. Незаурядный характер, особый тип просвещенной русской женщины. Для Достоевского Анна Григорьевна была не просто любимая жена, привлекательная женщина, но и яркая индивидуальность, истинная помощница и утешительница.</a:t>
            </a:r>
            <a:endParaRPr lang="ru-RU" sz="1800" dirty="0"/>
          </a:p>
        </p:txBody>
      </p:sp>
      <p:pic>
        <p:nvPicPr>
          <p:cNvPr id="5" name="Picture 2" descr="https://knigirossii.ru/pictures/2/38/3933693_sbi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28" b="2132"/>
          <a:stretch/>
        </p:blipFill>
        <p:spPr bwMode="auto">
          <a:xfrm>
            <a:off x="138645" y="2420888"/>
            <a:ext cx="2377540" cy="37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8.userapi.com/impg/OHPw64UN4bslN8wZ3iNAQui9Odb-sjpqH8l03w/qb7eWyf_bps.jpg?size=600x394&amp;quality=96&amp;sign=ca06fbc7e53157479b4da0dfd780bdb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87" y="3861048"/>
            <a:ext cx="4440820" cy="29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1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Косенко П. Иртыш и Нева. Двадцать лет из жизни Федора Достоевского, литератора. -Алма-Ата, Жазушы, 1971. – 264 с.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86441" y="2123124"/>
            <a:ext cx="5832648" cy="371239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Книга была издана к 150-летию со дня рождения гения русской и мировой литературы.</a:t>
            </a:r>
          </a:p>
          <a:p>
            <a:pPr algn="just"/>
            <a:r>
              <a:rPr lang="ru-RU" sz="2000" dirty="0" smtClean="0"/>
              <a:t> В книгу входят две документально-биографические повести: «Сердце остается одно» и «Время и сердце».</a:t>
            </a:r>
            <a:endParaRPr lang="ru-RU" sz="2000" dirty="0"/>
          </a:p>
        </p:txBody>
      </p:sp>
      <p:pic>
        <p:nvPicPr>
          <p:cNvPr id="5" name="Picture 2" descr="https://img-fotki.yandex.ru/get/4610/311695.35/0_57493_249902da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690905" cy="41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7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Волгин И. Родиться в России. Достоевский и современники: жизнь в документах / И. Волгин. – Москва : Книга, 1991. – 606 с.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2204864"/>
            <a:ext cx="4978896" cy="1778571"/>
          </a:xfrm>
        </p:spPr>
        <p:txBody>
          <a:bodyPr/>
          <a:lstStyle/>
          <a:p>
            <a:pPr algn="just"/>
            <a:r>
              <a:rPr lang="ru-RU" sz="2000" dirty="0" smtClean="0"/>
              <a:t>Писатель и историк Игорь Волгин о истории рода Достоевских, детских годах  и юности писателя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s://cv5.litres.ru/pub/c/bumajnaya-kniga/cover_max1500/54647756-igor-volgin-roditsya-v-rossii-dostoevskiy-i-sovremenniki-zhizn-v-dokumentah-54647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3" y="1844825"/>
            <a:ext cx="3001093" cy="45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3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Белов С. В. Роман Ф. М. Достоевского «Преступление и наказание». Комментарий : </a:t>
            </a:r>
            <a:r>
              <a:rPr lang="ru-RU" sz="2800" dirty="0"/>
              <a:t>к</a:t>
            </a:r>
            <a:r>
              <a:rPr lang="ru-RU" sz="2800" dirty="0" smtClean="0"/>
              <a:t>нига для учителя / Под ред. Д. С. Лихачева. – Москва : Просвещение, 1985. – 240 с.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2071389"/>
            <a:ext cx="5688632" cy="3949899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книге содержатся пояснения к тексту Достоевского, которые помогают глубже понять произведение, знакомят с историей создания, </a:t>
            </a:r>
            <a:r>
              <a:rPr lang="ru-RU" sz="2000" dirty="0" smtClean="0"/>
              <a:t>эпохой, литературными произведениями</a:t>
            </a:r>
            <a:r>
              <a:rPr lang="ru-RU" sz="2000" dirty="0"/>
              <a:t>, оказавшими влияние при работе над </a:t>
            </a:r>
            <a:r>
              <a:rPr lang="ru-RU" sz="2000" dirty="0" smtClean="0"/>
              <a:t>романом.</a:t>
            </a:r>
            <a:endParaRPr lang="ru-RU" sz="2000" dirty="0"/>
          </a:p>
          <a:p>
            <a:pPr algn="just"/>
            <a:endParaRPr lang="ru-RU" sz="2400" dirty="0"/>
          </a:p>
        </p:txBody>
      </p:sp>
      <p:pic>
        <p:nvPicPr>
          <p:cNvPr id="5122" name="Picture 2" descr="https://img-fotki.yandex.ru/get/4710/311695.56/0_5a0f2_4bde19f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9897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5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188640"/>
            <a:ext cx="7204968" cy="7778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Фёдор Михайлович Достоевский </a:t>
            </a:r>
            <a:r>
              <a:rPr lang="ru-RU" sz="2800" b="1" dirty="0" smtClean="0"/>
              <a:t>22.11.1821 </a:t>
            </a:r>
            <a:r>
              <a:rPr lang="ru-RU" sz="2800" b="1" dirty="0"/>
              <a:t>– </a:t>
            </a:r>
            <a:r>
              <a:rPr lang="ru-RU" sz="2800" b="1" dirty="0" smtClean="0"/>
              <a:t>9.02.1881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1761"/>
            <a:ext cx="5315525" cy="510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6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3990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Боград Г. Л. Литературно-мемориальный музей Ф. М. Достоевского/ Г. Л. Боград, Б. Н. Рыбалко, Е. М. </a:t>
            </a:r>
            <a:r>
              <a:rPr lang="ru-RU" sz="2800" dirty="0" err="1" smtClean="0"/>
              <a:t>Тустановская</a:t>
            </a:r>
            <a:r>
              <a:rPr lang="ru-RU" sz="2800" dirty="0" smtClean="0"/>
              <a:t>. – </a:t>
            </a:r>
            <a:r>
              <a:rPr lang="ru-RU" sz="2800" dirty="0" err="1" smtClean="0"/>
              <a:t>Лениград</a:t>
            </a:r>
            <a:r>
              <a:rPr lang="ru-RU" sz="2800" dirty="0" smtClean="0"/>
              <a:t> : Лениздат, 1981. – 104 с.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2060848"/>
            <a:ext cx="4968552" cy="2570659"/>
          </a:xfrm>
        </p:spPr>
        <p:txBody>
          <a:bodyPr>
            <a:noAutofit/>
          </a:bodyPr>
          <a:lstStyle/>
          <a:p>
            <a:pPr marL="484632" indent="0" algn="ctr">
              <a:spcBef>
                <a:spcPct val="0"/>
              </a:spcBef>
              <a:buNone/>
            </a:pPr>
            <a:r>
              <a:rPr lang="ru-RU" sz="2000" dirty="0"/>
              <a:t>Более 30 лет прожил Ф.М. Достоевский в Петербурге. Очерк-путеводитель по дому знакомит читателя с литературной экспозицией музея.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7444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75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136815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just">
              <a:spcBef>
                <a:spcPct val="0"/>
              </a:spcBef>
            </a:pPr>
            <a:r>
              <a:rPr lang="ru-RU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Селезнев Ю. Достоевский / </a:t>
            </a:r>
            <a:r>
              <a:rPr lang="ru-RU" sz="2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Ю. </a:t>
            </a:r>
            <a:r>
              <a:rPr lang="ru-RU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Селезнев. – 5-е изд. – Москва : Молодая гвардия, 2007. – 510 с. : ил. – (Жизнь замечательных людей).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700808"/>
            <a:ext cx="5400600" cy="504056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600" dirty="0"/>
              <a:t>Жизнеописание Ф</a:t>
            </a:r>
            <a:r>
              <a:rPr lang="ru-RU" sz="1600" dirty="0" smtClean="0"/>
              <a:t>. М. Достоевского</a:t>
            </a:r>
            <a:r>
              <a:rPr lang="ru-RU" sz="1600" dirty="0"/>
              <a:t>, созданное замечательным и, к сожалению, безвременно ушедшим от нас критиком Ю</a:t>
            </a:r>
            <a:r>
              <a:rPr lang="ru-RU" sz="1600" dirty="0" smtClean="0"/>
              <a:t>. И. Селезневым</a:t>
            </a:r>
            <a:r>
              <a:rPr lang="ru-RU" sz="1600" dirty="0"/>
              <a:t>, можно назвать актуальнейшей на сегодняшний день книгой. Все животрепещущие вопросы - вера или рационализм, самобытный путь России или ориентация на западный опыт, крепкая государственность или либерализм, своеволие человека или подчинение его высшей идее, - которые волнуют сегодня каждого честного гражданина, как убедительно показал в своей книге Селезнев, были уже осмыслены и пророчески разрешены Достоевским на художественном, публицистическом, мировоззренческом уровне. Не случайно наше время - время больших смут и обольщений - названо трагедией непрочитанных книг.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87603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132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v3.litres.ru/pub/c/bumajnaya-kniga/cover_max1500/40695837-avtor-tri-kruga-dostoevskogo-40695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88349"/>
            <a:ext cx="2340469" cy="34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2317683"/>
            <a:ext cx="6120680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dirty="0"/>
              <a:t>Монография (1-е изд. — 1979 г.) представляет собой попытку целостного рассмотрения мировоззрения Достоевского, одного из наиболее сложных художников-мыслителей. Автор анализирует проблемы событий­ного, социального и философского плана, поднятые Достоевским. </a:t>
            </a:r>
            <a:endParaRPr lang="ru-RU" dirty="0" smtClean="0"/>
          </a:p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dirty="0" smtClean="0"/>
              <a:t>Ориги­нальное </a:t>
            </a:r>
            <a:r>
              <a:rPr lang="ru-RU" dirty="0"/>
              <a:t>прочтение произведений Достоевского, новая трактовка наиболее важных художественных образов дают современное понимание многих идей писателя, его философии человека.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93737"/>
            <a:ext cx="8712969" cy="1651087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Кудрявцев Ю. Г. Три круга Достоевского. Событийное. Временное. Вечное : монография / Ю. Г. Кудрявцев. – 2-е изд., доп. – Москва : Издательство МГУ, 1991. – 400 с.</a:t>
            </a:r>
          </a:p>
        </p:txBody>
      </p:sp>
    </p:spTree>
    <p:extLst>
      <p:ext uri="{BB962C8B-B14F-4D97-AF65-F5344CB8AC3E}">
        <p14:creationId xmlns:p14="http://schemas.microsoft.com/office/powerpoint/2010/main" val="571784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920880" cy="144016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just">
              <a:spcBef>
                <a:spcPct val="0"/>
              </a:spcBef>
            </a:pPr>
            <a:r>
              <a:rPr lang="ru-RU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Сараскина Л. И. «Бесы» : роман – предупреждение / Л. И. Сараскина. – Москва : Советский писатель, 1990. – 480 с.</a:t>
            </a:r>
          </a:p>
        </p:txBody>
      </p:sp>
      <p:sp>
        <p:nvSpPr>
          <p:cNvPr id="3" name="AutoShape 2" descr="&quot;Бесы&quot;: роман-предупреждение | Сараскина Людмила Ивановн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40777"/>
            <a:ext cx="2265937" cy="343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9528" y="2492896"/>
            <a:ext cx="628295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dirty="0" smtClean="0">
                <a:solidFill>
                  <a:prstClr val="white"/>
                </a:solidFill>
              </a:rPr>
              <a:t>В «Бесах» Достоевского с пугающей силой предвидения было угадано многое из того, что явила наша последующая история. </a:t>
            </a:r>
          </a:p>
          <a:p>
            <a:pPr marL="448056" lvl="0" indent="-384048" algn="just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dirty="0" smtClean="0">
                <a:solidFill>
                  <a:prstClr val="white"/>
                </a:solidFill>
              </a:rPr>
              <a:t>Книга Л. </a:t>
            </a:r>
            <a:r>
              <a:rPr lang="ru-RU" dirty="0" err="1" smtClean="0">
                <a:solidFill>
                  <a:prstClr val="white"/>
                </a:solidFill>
              </a:rPr>
              <a:t>Сараскиной</a:t>
            </a:r>
            <a:r>
              <a:rPr lang="ru-RU" dirty="0" smtClean="0">
                <a:solidFill>
                  <a:prstClr val="white"/>
                </a:solidFill>
              </a:rPr>
              <a:t> рассказывает об историческом , духовном и художественном опыте, который заключает в себе роман – предупреждение Достоевского.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resent5.com/presentation/1/204683431_437311318.pdf-img/204683431_437311318.pdf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3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106/12594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8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336704" cy="5760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Биография Ф.М Достоевского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760640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buNone/>
            </a:pPr>
            <a:endParaRPr lang="ru-RU" dirty="0"/>
          </a:p>
          <a:p>
            <a:pPr marL="64008" indent="0" algn="just" fontAlgn="base">
              <a:buNone/>
            </a:pPr>
            <a:r>
              <a:rPr lang="ru-RU" sz="8000" dirty="0"/>
              <a:t>Фёдор </a:t>
            </a:r>
            <a:r>
              <a:rPr lang="ru-RU" sz="8000" dirty="0" smtClean="0"/>
              <a:t>Михайлович родился в </a:t>
            </a:r>
            <a:r>
              <a:rPr lang="ru-RU" sz="8000" dirty="0"/>
              <a:t>Москве в семье лекаря Мариинской больницы для бедных Московского воспитательного дома и был вторым сыном из восьми его детей. Мальчик получил отличное воспитание: читать его учила мать по книге «Сто четыре Священные Истории Ветхого и Нового Завета».</a:t>
            </a:r>
          </a:p>
          <a:p>
            <a:pPr marL="64008" indent="0" algn="just" fontAlgn="base">
              <a:buNone/>
            </a:pPr>
            <a:r>
              <a:rPr lang="ru-RU" sz="8000" dirty="0"/>
              <a:t>В 1831 году отец купил маленькое село Даровое в Каширском уезде Тульской губернии, а в 1833 году – и соседнюю деревню Черемошню, где в 1839 году умер от апоплексического удара. Двумя годами ранее угасла от чахотки мать</a:t>
            </a:r>
            <a:r>
              <a:rPr lang="ru-RU" sz="8000" dirty="0" smtClean="0"/>
              <a:t>.</a:t>
            </a:r>
          </a:p>
          <a:p>
            <a:pPr marL="64008" indent="0" algn="just" fontAlgn="base">
              <a:buNone/>
            </a:pPr>
            <a:r>
              <a:rPr lang="ru-RU" sz="8000" dirty="0" smtClean="0"/>
              <a:t>По </a:t>
            </a:r>
            <a:r>
              <a:rPr lang="ru-RU" sz="8000" dirty="0"/>
              <a:t>линии отца Достоевский имел дворянское происхождение, но о своей родословной ничего не знал. </a:t>
            </a:r>
            <a:r>
              <a:rPr lang="ru-RU" sz="8000" dirty="0" smtClean="0"/>
              <a:t> </a:t>
            </a:r>
            <a:r>
              <a:rPr lang="ru-RU" sz="8000" dirty="0"/>
              <a:t>Ш</a:t>
            </a:r>
            <a:r>
              <a:rPr lang="ru-RU" sz="8000" dirty="0" smtClean="0"/>
              <a:t>ляхетский </a:t>
            </a:r>
            <a:r>
              <a:rPr lang="ru-RU" sz="8000" dirty="0"/>
              <a:t>род Достоевских зародился в 1506 г., когда боярин Даниил Иртищ купил деревню Достоево в белорусском Полесье.</a:t>
            </a:r>
          </a:p>
          <a:p>
            <a:pPr algn="just" fontAlgn="base"/>
            <a:endParaRPr lang="ru-RU" sz="80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15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640960" cy="568863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Учился Фёдор в престижном московском пансионе Чермака, после чего перевелся в пансион Костомарова в Петербурге для подготовки к поступлению в Главное инженерное </a:t>
            </a:r>
            <a:r>
              <a:rPr lang="ru-RU" sz="2000" dirty="0" smtClean="0"/>
              <a:t>училище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Учась в месте, которое выбрал не по своей воле, Достоевский только и делал, что читал Гомера, Корнеля, Расина, Бальзака, Гюго, Гёте, Гофмана, Шиллера, Шекспира, Байрона, Державина, Лермонтова, Гоголя, Пушкина, а по ночам и сам пытался писать – работал над драмами «Мария Стюарт» и «Борис Годунов».</a:t>
            </a:r>
          </a:p>
          <a:p>
            <a:pPr algn="just"/>
            <a:r>
              <a:rPr lang="ru-RU" sz="2000" dirty="0"/>
              <a:t>Окончив училище, Достоевский в</a:t>
            </a:r>
            <a:r>
              <a:rPr lang="ru-RU" sz="2000" dirty="0" smtClean="0"/>
              <a:t> </a:t>
            </a:r>
            <a:r>
              <a:rPr lang="ru-RU" sz="2000" dirty="0"/>
              <a:t>1843 году начал трудиться полевым инженером-подпоручиком в Петербургской инженерной команде, но уже 19 октября 1844 года уволился в чине поручика.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464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256584" cy="27404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Литературные кружки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760640"/>
          </a:xfrm>
        </p:spPr>
        <p:txBody>
          <a:bodyPr vert="horz" anchor="t">
            <a:noAutofit/>
          </a:bodyPr>
          <a:lstStyle/>
          <a:p>
            <a:pPr algn="just"/>
            <a:r>
              <a:rPr lang="ru-RU" sz="2000" dirty="0"/>
              <a:t>В мае 1845 года с рукописью романа «Бедные люди» ознакомились Некрасов и Белинский и были в восторге: родился гений. Достоевский стал проводить много времени в кружке Белинского до тех пор, пока не создал новое произведение – «Двойник», новаторство которого почти никто не оценил. </a:t>
            </a:r>
          </a:p>
          <a:p>
            <a:pPr algn="just"/>
            <a:r>
              <a:rPr lang="ru-RU" sz="2000" dirty="0"/>
              <a:t>В конце 1846 года автор окончательно рассорился с редакцией «Современника» в лице Некрасова и перешел в «Отечественные записки» Краевского. </a:t>
            </a:r>
          </a:p>
          <a:p>
            <a:pPr algn="just"/>
            <a:r>
              <a:rPr lang="ru-RU" sz="1900" dirty="0"/>
              <a:t>А с конца зимы 1846 года Достоевский стал участником литературно-философского кружка братьев Бекетовых, где впоследствии нашел настоящих друзей и снова поверил в себя, благодаря чему в будущем написал ряд произведений в различных жанрах: «Роман в девяти письмах»; «Петербургская летопись»; «Господин Прохарчин»; «Ползунков</a:t>
            </a:r>
            <a:r>
              <a:rPr lang="ru-RU" sz="1900" dirty="0" smtClean="0"/>
              <a:t>»; «</a:t>
            </a:r>
            <a:r>
              <a:rPr lang="ru-RU" sz="1900" dirty="0"/>
              <a:t>Честный вор»; «Чужая жена»; «Ревнивый муж»; «Елка и свадьба»; «Хозяйка»; «Слабое сердце»; «Маленький герой»; «Дядюшкин сон»; «Село Степанчиково и его обитатели».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182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608512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Смертный приговор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040560"/>
          </a:xfrm>
        </p:spPr>
        <p:txBody>
          <a:bodyPr vert="horz" anchor="t">
            <a:noAutofit/>
          </a:bodyPr>
          <a:lstStyle/>
          <a:p>
            <a:pPr algn="just"/>
            <a:r>
              <a:rPr lang="ru-RU" sz="2000" dirty="0"/>
              <a:t>С конца января 1847 года Достоевский стал бывать на собраниях Петрашевского. А осенью 1848 года познакомился со Спешневым, вокруг которого вскоре сплотились семеро наиболее радикальных петрашевцев, составивших тайное общество, целью которого было организовать работу нелегальной типографии и осуществить переворот в России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/>
              <a:t>23 апреля 1849 года Достоевского арестовали и приговорили к четырем годам лишения свободы с последующей военной службой рядовым. Военно-судебная комиссия приговорила писателя к лишению всех прав состояния и «смертной казни расстрелянием». </a:t>
            </a:r>
          </a:p>
          <a:p>
            <a:pPr algn="just"/>
            <a:r>
              <a:rPr lang="ru-RU" sz="2000" dirty="0"/>
              <a:t>Но 19 ноября 1849 года смертный приговор был отменен по заключению </a:t>
            </a:r>
            <a:r>
              <a:rPr lang="ru-RU" sz="2000" dirty="0" smtClean="0"/>
              <a:t>генерал-аудитора  </a:t>
            </a:r>
            <a:r>
              <a:rPr lang="ru-RU" sz="2000" dirty="0"/>
              <a:t>«ввиду несоответствия его вине осужденного». </a:t>
            </a:r>
          </a:p>
          <a:p>
            <a:pPr algn="just"/>
            <a:r>
              <a:rPr lang="ru-RU" sz="2000" dirty="0"/>
              <a:t>В конце ноября император Николай I утвердил данное решение.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844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3456384" cy="346050"/>
          </a:xfrm>
        </p:spPr>
        <p:txBody>
          <a:bodyPr>
            <a:noAutofit/>
          </a:bodyPr>
          <a:lstStyle/>
          <a:p>
            <a:r>
              <a:rPr lang="ru-RU" sz="2800" b="1" dirty="0"/>
              <a:t>Амнистия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25658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конце февраля 1854 года Достоевский был отправлен рядовым в Сибирский линейный батальон в Семипалатинск. 18 февраля 1855 года его повысили до унтер-офицера. А в день коронации Александра II, 26 августа 1856 года, бывшим петрашевцам было объявлено прощение. 20 октября Достоевский был произведен в прапорщики. </a:t>
            </a:r>
            <a:endParaRPr lang="ru-RU" sz="2000" dirty="0" smtClean="0"/>
          </a:p>
          <a:p>
            <a:pPr algn="just"/>
            <a:r>
              <a:rPr lang="ru-RU" sz="2000" dirty="0" smtClean="0"/>
              <a:t>Полную </a:t>
            </a:r>
            <a:r>
              <a:rPr lang="ru-RU" sz="2000" dirty="0"/>
              <a:t>амнистию с возвращением прав дворянина и разрешение публиковаться писатель получил 17 апреля 1857 года. Стоит отметить, что периоды заключения и военной службы стали поворотными в жизни Достоевского: из ищущего идеалы человека он перевоплотился в глубоко </a:t>
            </a:r>
            <a:r>
              <a:rPr lang="ru-RU" sz="2000" dirty="0" smtClean="0"/>
              <a:t>верующего.</a:t>
            </a:r>
            <a:endParaRPr lang="ru-RU" sz="20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992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57256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Литературный переворот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457256" cy="4536504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dirty="0"/>
              <a:t>В 1861 году Достоевский в журнале «Время» опубликовал «Записки из Мертвого дома», которые ошеломили российскую публику откровенным изображением жизни </a:t>
            </a:r>
            <a:r>
              <a:rPr lang="ru-RU" sz="2000" dirty="0" smtClean="0"/>
              <a:t>каторжных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Благодаря данному труду автор закрепился в мировой литературе. </a:t>
            </a:r>
            <a:endParaRPr lang="ru-RU" sz="2000" dirty="0" smtClean="0"/>
          </a:p>
          <a:p>
            <a:pPr algn="just" fontAlgn="base"/>
            <a:r>
              <a:rPr lang="ru-RU" sz="2000" dirty="0" smtClean="0"/>
              <a:t>В </a:t>
            </a:r>
            <a:r>
              <a:rPr lang="ru-RU" sz="2000" dirty="0"/>
              <a:t>этом же году Достоевский стал помогать брату Михаилу в издании журнала «Эпоха», где впоследствии были напечатаны следующие произведения:</a:t>
            </a:r>
          </a:p>
          <a:p>
            <a:pPr algn="just" fontAlgn="base"/>
            <a:r>
              <a:rPr lang="ru-RU" sz="2000" dirty="0"/>
              <a:t>«Униженные и оскорбленные»;</a:t>
            </a:r>
          </a:p>
          <a:p>
            <a:pPr algn="just" fontAlgn="base"/>
            <a:r>
              <a:rPr lang="ru-RU" sz="2000" dirty="0"/>
              <a:t>«Скверный анекдот»;</a:t>
            </a:r>
          </a:p>
          <a:p>
            <a:pPr algn="just" fontAlgn="base"/>
            <a:r>
              <a:rPr lang="ru-RU" sz="2000" dirty="0"/>
              <a:t>«Зимние заметки о летних впечатлениях»;</a:t>
            </a:r>
          </a:p>
          <a:p>
            <a:pPr algn="just" fontAlgn="base"/>
            <a:r>
              <a:rPr lang="ru-RU" sz="2000" dirty="0"/>
              <a:t>«Записки из подполья».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245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744416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Творчество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040560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sz="2600" dirty="0" smtClean="0"/>
              <a:t> </a:t>
            </a:r>
            <a:r>
              <a:rPr lang="ru-RU" sz="2600" dirty="0"/>
              <a:t>В</a:t>
            </a:r>
            <a:r>
              <a:rPr lang="ru-RU" sz="2600" dirty="0" smtClean="0"/>
              <a:t> </a:t>
            </a:r>
            <a:r>
              <a:rPr lang="ru-RU" sz="2600" dirty="0"/>
              <a:t>феврале 1865 года, через полгода после смерти Михаила, издание «Эпохи» прекратилось. И последующие яркие работы Достоевского публиковались в других местах</a:t>
            </a:r>
            <a:r>
              <a:rPr lang="ru-RU" sz="2600" dirty="0" smtClean="0"/>
              <a:t>: «Преступление и наказание»; «</a:t>
            </a:r>
            <a:r>
              <a:rPr lang="ru-RU" sz="2600" dirty="0"/>
              <a:t>Идиот</a:t>
            </a:r>
            <a:r>
              <a:rPr lang="ru-RU" sz="2600" dirty="0" smtClean="0"/>
              <a:t>»; «</a:t>
            </a:r>
            <a:r>
              <a:rPr lang="ru-RU" sz="2600" dirty="0"/>
              <a:t>Бесы</a:t>
            </a:r>
            <a:r>
              <a:rPr lang="ru-RU" sz="2600" dirty="0" smtClean="0"/>
              <a:t>»; «</a:t>
            </a:r>
            <a:r>
              <a:rPr lang="ru-RU" sz="2600" dirty="0"/>
              <a:t>Подросток</a:t>
            </a:r>
            <a:r>
              <a:rPr lang="ru-RU" sz="2600" dirty="0" smtClean="0"/>
              <a:t>»; «</a:t>
            </a:r>
            <a:r>
              <a:rPr lang="ru-RU" sz="2600" dirty="0"/>
              <a:t>Братья Карамазовы».</a:t>
            </a:r>
          </a:p>
          <a:p>
            <a:pPr algn="just" fontAlgn="base"/>
            <a:r>
              <a:rPr lang="ru-RU" sz="2600" dirty="0"/>
              <a:t>В начале января 1881 года Достоевский поделился с товарищем предчувствием, что не переживет зимы. 26 января его сестра Вера Михайловна приехала просить его отказаться от доли рязанского имения. Во время ссоры у писателя пошла горлом кровь – обострилась его эмфизема. </a:t>
            </a:r>
            <a:endParaRPr lang="ru-RU" sz="2600" dirty="0" smtClean="0"/>
          </a:p>
          <a:p>
            <a:pPr algn="just" fontAlgn="base"/>
            <a:r>
              <a:rPr lang="ru-RU" sz="2600" dirty="0" smtClean="0"/>
              <a:t>28 </a:t>
            </a:r>
            <a:r>
              <a:rPr lang="ru-RU" sz="2600" dirty="0"/>
              <a:t>января на шестидесятом году жизни Достоевский скончался от туберкулеза, хронического бронхита и эмфиземы легких. 1 февраля он был похоронен на Тихвинском кладбище Александро-Невской лавры в Санкт-Петербурге.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757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1758</TotalTime>
  <Words>1958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200 лет со дня рождения великого русского писателя</vt:lpstr>
      <vt:lpstr>Фёдор Михайлович Достоевский 22.11.1821 – 9.02.1881 </vt:lpstr>
      <vt:lpstr>Биография Ф.М Достоевского</vt:lpstr>
      <vt:lpstr>Презентация PowerPoint</vt:lpstr>
      <vt:lpstr>Литературные кружки</vt:lpstr>
      <vt:lpstr>Смертный приговор</vt:lpstr>
      <vt:lpstr>Амнистия</vt:lpstr>
      <vt:lpstr>Литературный переворот</vt:lpstr>
      <vt:lpstr>Творчество</vt:lpstr>
      <vt:lpstr>Презентация PowerPoint</vt:lpstr>
      <vt:lpstr>Игрок</vt:lpstr>
      <vt:lpstr>Фильмография по романам Достоевского</vt:lpstr>
      <vt:lpstr>Литература о Ф. М. Достоевском</vt:lpstr>
      <vt:lpstr>Презентация PowerPoint</vt:lpstr>
      <vt:lpstr>Ф. М. Достоевский в воспоминаниях современников. В двух томах/ вступ. ст. К. Тюнькина. – Москва : Художественная литература, 1990. – 623 с.</vt:lpstr>
      <vt:lpstr>Достоевская А. Г. Воспоминания / А. Г. Достоевская; вступ. статья С. В. Белова. – Москва : Правда, 1987. - 544 с.</vt:lpstr>
      <vt:lpstr>Косенко П. Иртыш и Нева. Двадцать лет из жизни Федора Достоевского, литератора. -Алма-Ата, Жазушы, 1971. – 264 с.</vt:lpstr>
      <vt:lpstr>Волгин И. Родиться в России. Достоевский и современники: жизнь в документах / И. Волгин. – Москва : Книга, 1991. – 606 с.</vt:lpstr>
      <vt:lpstr>Белов С. В. Роман Ф. М. Достоевского «Преступление и наказание». Комментарий : книга для учителя / Под ред. Д. С. Лихачева. – Москва : Просвещение, 1985. – 240 с.</vt:lpstr>
      <vt:lpstr>Боград Г. Л. Литературно-мемориальный музей Ф. М. Достоевского/ Г. Л. Боград, Б. Н. Рыбалко, Е. М. Тустановская. – Лениград : Лениздат, 1981. – 104 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 лет со дня рождения двух великих русских писателей</dc:title>
  <dc:creator>Biblioteka</dc:creator>
  <cp:lastModifiedBy>ws lib-01</cp:lastModifiedBy>
  <cp:revision>54</cp:revision>
  <dcterms:created xsi:type="dcterms:W3CDTF">2021-10-15T06:34:20Z</dcterms:created>
  <dcterms:modified xsi:type="dcterms:W3CDTF">2023-10-16T08:12:27Z</dcterms:modified>
</cp:coreProperties>
</file>